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35375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№37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(МБДОУ №37)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67544" y="1700808"/>
            <a:ext cx="8352928" cy="5157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 в области формирования </a:t>
            </a: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 </a:t>
            </a:r>
          </a:p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гражданства и патриотизма»</a:t>
            </a:r>
            <a:endParaRPr lang="ru-RU" sz="4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Бирюкова Елена Анатольевна</a:t>
            </a:r>
          </a:p>
          <a:p>
            <a:pPr marL="0" indent="0" algn="r">
              <a:buNone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Ковров, 2024 г.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 smtClean="0"/>
              <a:t>СПОРТ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6610"/>
            <a:ext cx="7992888" cy="59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21010"/>
          <a:stretch/>
        </p:blipFill>
        <p:spPr>
          <a:xfrm>
            <a:off x="4464586" y="260648"/>
            <a:ext cx="4651349" cy="295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8" y="35349"/>
            <a:ext cx="3903111" cy="2930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15758"/>
          <a:stretch/>
        </p:blipFill>
        <p:spPr>
          <a:xfrm>
            <a:off x="4790726" y="4077072"/>
            <a:ext cx="4356963" cy="2801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1515" b="5252"/>
          <a:stretch/>
        </p:blipFill>
        <p:spPr>
          <a:xfrm>
            <a:off x="1" y="3573015"/>
            <a:ext cx="4948658" cy="3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/>
          <a:lstStyle/>
          <a:p>
            <a:r>
              <a:rPr lang="ru-RU" b="1" dirty="0" smtClean="0"/>
              <a:t>ПРОГУЛКИ ВЫХОДНОГО ДНЯ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1098393"/>
            <a:ext cx="4319705" cy="5759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46870"/>
            <a:ext cx="4353418" cy="5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16151" cy="6148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59" y="404664"/>
            <a:ext cx="456997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68649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31" y="83671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0" y="0"/>
            <a:ext cx="9131099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МУЗЕЙ ПРИРОДЫ И ЭТНОГРАФИИ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3537125"/>
            <a:ext cx="4423226" cy="3320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423226" cy="33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958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" y="0"/>
            <a:ext cx="5142707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5"/>
          <a:stretch/>
        </p:blipFill>
        <p:spPr>
          <a:xfrm>
            <a:off x="4757" y="4037196"/>
            <a:ext cx="5431339" cy="2820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t="5988" r="25231" b="31935"/>
          <a:stretch/>
        </p:blipFill>
        <p:spPr>
          <a:xfrm>
            <a:off x="5580113" y="1340768"/>
            <a:ext cx="3563888" cy="39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2" y="260648"/>
            <a:ext cx="9135438" cy="17333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9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30" y="-29166"/>
            <a:ext cx="9118670" cy="1470025"/>
          </a:xfrm>
        </p:spPr>
        <p:txBody>
          <a:bodyPr/>
          <a:lstStyle/>
          <a:p>
            <a:r>
              <a:rPr lang="ru-RU" b="1" u="sng" dirty="0" smtClean="0"/>
              <a:t>АКТУАЛЬНОСТЬ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4896544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endParaRPr lang="ru-RU" sz="4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Нехватка знаний о родном городе, стране, особенностях народных традиций;</a:t>
            </a:r>
          </a:p>
          <a:p>
            <a:pPr marL="514350" indent="-514350" algn="l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Равнодушие к близким людям, в т. ч. к  товарищам по группе (в большинстве случаев – отсутствие сострадания к чужому горю).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9397"/>
            <a:ext cx="1907704" cy="1254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9397"/>
            <a:ext cx="1907704" cy="12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СЕМЕЙНОЕ ВОСПИТАНИЕ</a:t>
            </a:r>
            <a:endParaRPr lang="ru-RU" b="1" u="sng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43808" y="1196752"/>
            <a:ext cx="1728192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196752"/>
            <a:ext cx="1440160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170" y="249531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Эмоциональный </a:t>
            </a:r>
          </a:p>
          <a:p>
            <a:pPr algn="ctr"/>
            <a:r>
              <a:rPr lang="ru-RU" sz="2800" b="1" dirty="0" smtClean="0"/>
              <a:t>характер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49531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Основа:</a:t>
            </a:r>
          </a:p>
          <a:p>
            <a:pPr algn="ctr"/>
            <a:r>
              <a:rPr lang="ru-RU" sz="2800" b="1" dirty="0"/>
              <a:t>л</a:t>
            </a:r>
            <a:r>
              <a:rPr lang="ru-RU" sz="2800" b="1" dirty="0" smtClean="0"/>
              <a:t>юбовь и привязанность</a:t>
            </a:r>
            <a:endParaRPr lang="ru-RU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11867" r="31667" b="24264"/>
          <a:stretch/>
        </p:blipFill>
        <p:spPr>
          <a:xfrm>
            <a:off x="2127354" y="4100990"/>
            <a:ext cx="4460870" cy="27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627" r="5832" b="3034"/>
          <a:stretch/>
        </p:blipFill>
        <p:spPr>
          <a:xfrm>
            <a:off x="0" y="12220"/>
            <a:ext cx="9144000" cy="68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" y="0"/>
            <a:ext cx="9144000" cy="3363339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 работе используется </a:t>
            </a:r>
            <a:br>
              <a:rPr lang="ru-RU" sz="5400" b="1" dirty="0" smtClean="0"/>
            </a:br>
            <a:r>
              <a:rPr lang="ru-RU" sz="5400" b="1" u="sng" dirty="0" smtClean="0"/>
              <a:t>актуальный</a:t>
            </a:r>
            <a:r>
              <a:rPr lang="ru-RU" sz="5400" b="1" dirty="0" smtClean="0"/>
              <a:t> метод – </a:t>
            </a:r>
            <a:br>
              <a:rPr lang="ru-RU" sz="5400" b="1" dirty="0" smtClean="0"/>
            </a:br>
            <a:r>
              <a:rPr lang="ru-RU" sz="5400" b="1" dirty="0" smtClean="0"/>
              <a:t>«Семейный проект»</a:t>
            </a:r>
            <a:endParaRPr lang="ru-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2627" r="3636" b="6465"/>
          <a:stretch/>
        </p:blipFill>
        <p:spPr>
          <a:xfrm>
            <a:off x="2339752" y="3363339"/>
            <a:ext cx="4752528" cy="35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Маршрут для детей старшего дошкольного возраста: </a:t>
            </a:r>
          </a:p>
          <a:p>
            <a:pPr marL="0" indent="0" algn="ctr">
              <a:buNone/>
            </a:pPr>
            <a:r>
              <a:rPr lang="ru-RU" sz="2800" b="1" u="sng" dirty="0" smtClean="0"/>
              <a:t>«Для нас нет в городе секретов, </a:t>
            </a:r>
          </a:p>
          <a:p>
            <a:pPr marL="0" indent="0" algn="ctr">
              <a:buNone/>
            </a:pPr>
            <a:r>
              <a:rPr lang="ru-RU" sz="2800" b="1" u="sng" dirty="0" smtClean="0"/>
              <a:t>находим мы на всё ответы».</a:t>
            </a:r>
            <a:endParaRPr lang="ru-RU" sz="28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/>
          <a:stretch/>
        </p:blipFill>
        <p:spPr>
          <a:xfrm>
            <a:off x="92134" y="1700808"/>
            <a:ext cx="8959731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Площадь «Воинской славы»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179512" y="624753"/>
            <a:ext cx="8815715" cy="62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b="1" dirty="0"/>
              <a:t>р</a:t>
            </a:r>
            <a:r>
              <a:rPr lang="ru-RU" b="1" dirty="0" smtClean="0"/>
              <a:t>ека </a:t>
            </a:r>
            <a:r>
              <a:rPr lang="ru-RU" b="1" dirty="0" err="1" smtClean="0"/>
              <a:t>Клязьма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1818" b="4242"/>
          <a:stretch/>
        </p:blipFill>
        <p:spPr>
          <a:xfrm>
            <a:off x="1187624" y="980729"/>
            <a:ext cx="727280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08" b="15432"/>
          <a:stretch/>
        </p:blipFill>
        <p:spPr>
          <a:xfrm>
            <a:off x="179512" y="13854"/>
            <a:ext cx="4283968" cy="68635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10302" r="3798" b="16970"/>
          <a:stretch/>
        </p:blipFill>
        <p:spPr>
          <a:xfrm>
            <a:off x="4717326" y="0"/>
            <a:ext cx="4211961" cy="6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120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АКТУАЛЬНОСТЬ</vt:lpstr>
      <vt:lpstr>СЕМЕЙНОЕ ВОСПИТАНИЕ</vt:lpstr>
      <vt:lpstr>Презентация PowerPoint</vt:lpstr>
      <vt:lpstr>В работе используется  актуальный метод –  «Семейный проект»</vt:lpstr>
      <vt:lpstr>Презентация PowerPoint</vt:lpstr>
      <vt:lpstr>Презентация PowerPoint</vt:lpstr>
      <vt:lpstr>река Клязьма</vt:lpstr>
      <vt:lpstr>Презентация PowerPoint</vt:lpstr>
      <vt:lpstr>СПОРТ</vt:lpstr>
      <vt:lpstr>Презентация PowerPoint</vt:lpstr>
      <vt:lpstr>ПРОГУЛКИ ВЫХОДНОГО ДНЯ</vt:lpstr>
      <vt:lpstr>Презентация PowerPoint</vt:lpstr>
      <vt:lpstr>Презентация PowerPoint</vt:lpstr>
      <vt:lpstr>МУЗЕЙ ПРИРОДЫ И ЭТНОГРАФИИ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11</cp:revision>
  <dcterms:created xsi:type="dcterms:W3CDTF">2024-11-13T17:56:51Z</dcterms:created>
  <dcterms:modified xsi:type="dcterms:W3CDTF">2024-11-13T19:19:11Z</dcterms:modified>
</cp:coreProperties>
</file>