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handoutMasterIdLst>
    <p:handoutMasterId r:id="rId3"/>
  </p:handoutMasterIdLst>
  <p:sldIdLst>
    <p:sldId id="256" r:id="rId2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100" y="-5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683D7D5-38C1-4F5C-A3B6-C612BFCBB4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ECB70E2-A288-4308-8F82-C7D2A021D7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66D7-D3BC-4CF8-AA2F-17FE1873076E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AB8216F-4597-43B3-8A8E-0A980F444A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E5E4359-7F1C-482F-B118-6CFD97F4C3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AF7F-5357-4F37-954E-E29D38C95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459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82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89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82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3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54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30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96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5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17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81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54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097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25" r:id="rId6"/>
    <p:sldLayoutId id="2147483921" r:id="rId7"/>
    <p:sldLayoutId id="2147483922" r:id="rId8"/>
    <p:sldLayoutId id="2147483923" r:id="rId9"/>
    <p:sldLayoutId id="2147483924" r:id="rId10"/>
    <p:sldLayoutId id="214748392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85CB65D0-496F-4797-A015-C85839E35D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95D2C779-8883-4E5F-A170-0F464918C1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AC6EA8-9F79-41D7-9AF8-1A2A29C96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6182" y="1461332"/>
            <a:ext cx="458436" cy="581113"/>
          </a:xfrm>
        </p:spPr>
        <p:txBody>
          <a:bodyPr anchor="ctr">
            <a:normAutofit fontScale="90000"/>
          </a:bodyPr>
          <a:lstStyle/>
          <a:p>
            <a:pPr algn="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076113C-B435-44E8-A70D-FF2A9D214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895131" y="1764579"/>
            <a:ext cx="7913405" cy="3197222"/>
          </a:xfrm>
          <a:scene3d>
            <a:camera prst="orthographicFront"/>
            <a:lightRig rig="flat" dir="t"/>
          </a:scene3d>
          <a:sp3d extrusionH="25400" contourW="25400">
            <a:bevelT w="127000" h="127000"/>
          </a:sp3d>
        </p:spPr>
        <p:txBody>
          <a:bodyPr wrap="square" anchor="ctr">
            <a:spAutoFit/>
            <a:sp3d extrusionH="57150" contourW="12700" prstMaterial="flat">
              <a:bevelT w="127000" h="127000" prst="relaxedInset"/>
              <a:bevelB w="69850" h="69850" prst="divot"/>
              <a:extrusionClr>
                <a:schemeClr val="bg1"/>
              </a:extrusionClr>
              <a:contourClr>
                <a:schemeClr val="bg1">
                  <a:lumMod val="85000"/>
                  <a:lumOff val="15000"/>
                </a:schemeClr>
              </a:contourClr>
            </a:sp3d>
          </a:bodyPr>
          <a:lstStyle/>
          <a:p>
            <a:pPr algn="ctr"/>
            <a:r>
              <a:rPr lang="ru-RU" sz="6000" dirty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1000">
                      <a:schemeClr val="accent5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из Судогды</a:t>
            </a:r>
          </a:p>
          <a:p>
            <a:pPr algn="ctr"/>
            <a:r>
              <a:rPr lang="ru-RU" sz="6000" dirty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1000">
                      <a:schemeClr val="accent5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онлайн на:</a:t>
            </a:r>
            <a:r>
              <a:rPr lang="ru-RU" sz="4000" dirty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1000">
                      <a:schemeClr val="accent5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6000" dirty="0">
                <a:gradFill>
                  <a:gsLst>
                    <a:gs pos="38000">
                      <a:schemeClr val="accent5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vladvtovokzal.ru</a:t>
            </a:r>
            <a:endParaRPr lang="ru-RU" sz="6000" dirty="0">
              <a:gradFill>
                <a:gsLst>
                  <a:gs pos="38000">
                    <a:schemeClr val="accent5">
                      <a:lumMod val="7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cxnSp>
        <p:nvCxnSpPr>
          <p:cNvPr id="18" name="Straight Connector 12">
            <a:extLst>
              <a:ext uri="{FF2B5EF4-FFF2-40B4-BE49-F238E27FC236}">
                <a16:creationId xmlns="" xmlns:a16="http://schemas.microsoft.com/office/drawing/2014/main" id="{BD96A694-258D-4418-A83C-B9BA72FD4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2B10E940-DCDE-4078-9DBC-58D92E87B6A7}"/>
              </a:ext>
            </a:extLst>
          </p:cNvPr>
          <p:cNvSpPr/>
          <p:nvPr/>
        </p:nvSpPr>
        <p:spPr>
          <a:xfrm rot="15667955">
            <a:off x="1609405" y="2939090"/>
            <a:ext cx="678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Судогда - Владимир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0B958D1-C7B7-4114-8626-A3C066D5DD7A}"/>
              </a:ext>
            </a:extLst>
          </p:cNvPr>
          <p:cNvSpPr/>
          <p:nvPr/>
        </p:nvSpPr>
        <p:spPr>
          <a:xfrm rot="16200000">
            <a:off x="4095556" y="2218789"/>
            <a:ext cx="4037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Судогда-</a:t>
            </a:r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Мошок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3EA7E350-41C3-470B-B6D9-61C051096083}"/>
              </a:ext>
            </a:extLst>
          </p:cNvPr>
          <p:cNvSpPr/>
          <p:nvPr/>
        </p:nvSpPr>
        <p:spPr>
          <a:xfrm rot="16914163">
            <a:off x="5226429" y="4009929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3297A03B-CE22-48F6-A241-DEBC368CD2C4}"/>
              </a:ext>
            </a:extLst>
          </p:cNvPr>
          <p:cNvSpPr/>
          <p:nvPr/>
        </p:nvSpPr>
        <p:spPr>
          <a:xfrm rot="16737612">
            <a:off x="4123131" y="2845901"/>
            <a:ext cx="5692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Судогда-Красный куст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93F81E0F-009F-4497-91F4-FC7FD39EF75C}"/>
              </a:ext>
            </a:extLst>
          </p:cNvPr>
          <p:cNvSpPr/>
          <p:nvPr/>
        </p:nvSpPr>
        <p:spPr>
          <a:xfrm rot="15505699">
            <a:off x="8112101" y="1149486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BA5103E1-C925-4AFA-8E52-7E6F33BD812B}"/>
              </a:ext>
            </a:extLst>
          </p:cNvPr>
          <p:cNvSpPr/>
          <p:nvPr/>
        </p:nvSpPr>
        <p:spPr>
          <a:xfrm rot="16706301">
            <a:off x="7997018" y="2661880"/>
            <a:ext cx="3081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A77B3C78-A49E-8F65-89E1-8ABB72009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15730"/>
          <a:stretch>
            <a:fillRect/>
          </a:stretch>
        </p:blipFill>
        <p:spPr>
          <a:xfrm>
            <a:off x="-59209" y="-87310"/>
            <a:ext cx="12347237" cy="694531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9A4750B-80FF-4EF6-9316-5B908E6E4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8999421" y="-210242"/>
            <a:ext cx="2657972" cy="3411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4EE78D9-7EDA-47CA-B094-64E7A5996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540119" y="2643639"/>
            <a:ext cx="3994797" cy="3994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90FDE02-7DFD-47FC-A86F-0DB75CE74892}"/>
              </a:ext>
            </a:extLst>
          </p:cNvPr>
          <p:cNvSpPr/>
          <p:nvPr/>
        </p:nvSpPr>
        <p:spPr>
          <a:xfrm rot="16200000">
            <a:off x="-1115163" y="1549922"/>
            <a:ext cx="64900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Билеты на автобус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онлайн на: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vladavtovokzal.ru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8B204AB-0B1A-47ED-A866-93EC0F71B1EC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F07458-D5D4-42F3-B16B-CDB8746D116D}"/>
              </a:ext>
            </a:extLst>
          </p:cNvPr>
          <p:cNvSpPr/>
          <p:nvPr/>
        </p:nvSpPr>
        <p:spPr>
          <a:xfrm rot="16494004">
            <a:off x="515765" y="3612950"/>
            <a:ext cx="5840821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Владимир-Киржач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B21E56B-1C0D-4393-9DBE-0BD9FB314355}"/>
              </a:ext>
            </a:extLst>
          </p:cNvPr>
          <p:cNvSpPr/>
          <p:nvPr/>
        </p:nvSpPr>
        <p:spPr>
          <a:xfrm rot="15940934">
            <a:off x="3155338" y="3483264"/>
            <a:ext cx="5867077" cy="7694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Меленки-Владимир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E21E3DA-AA20-406A-8384-62462481169C}"/>
              </a:ext>
            </a:extLst>
          </p:cNvPr>
          <p:cNvSpPr/>
          <p:nvPr/>
        </p:nvSpPr>
        <p:spPr>
          <a:xfrm rot="15630881">
            <a:off x="1781832" y="2591756"/>
            <a:ext cx="6086924" cy="7694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Владимир-Ярославль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D174F29-71AD-4FE2-A0C3-E97E03CFF7DC}"/>
              </a:ext>
            </a:extLst>
          </p:cNvPr>
          <p:cNvSpPr/>
          <p:nvPr/>
        </p:nvSpPr>
        <p:spPr>
          <a:xfrm rot="17365377">
            <a:off x="6309360" y="672336"/>
            <a:ext cx="2319129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другие </a:t>
            </a:r>
          </a:p>
          <a:p>
            <a:pPr algn="ctr"/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направления!</a:t>
            </a:r>
          </a:p>
        </p:txBody>
      </p:sp>
    </p:spTree>
    <p:extLst>
      <p:ext uri="{BB962C8B-B14F-4D97-AF65-F5344CB8AC3E}">
        <p14:creationId xmlns:p14="http://schemas.microsoft.com/office/powerpoint/2010/main" xmlns="" val="134861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ChronicleVTI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cp:lastPrinted>2026-03-27T12:02:19Z</cp:lastPrinted>
  <dcterms:created xsi:type="dcterms:W3CDTF">2026-03-27T11:18:40Z</dcterms:created>
  <dcterms:modified xsi:type="dcterms:W3CDTF">2026-04-21T06:25:18Z</dcterms:modified>
</cp:coreProperties>
</file>