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7" r:id="rId12"/>
    <p:sldId id="266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 cstate="print">
            <a:lum bright="-1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33412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НАШИ ДОСТИЖЕНИЯ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за 2024-2025 учебный год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149080"/>
            <a:ext cx="4352528" cy="23762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МБДОУ №37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Ковров, 2024-2025 гг.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Достижения регионального уровня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бЛАГОДАРНОСТЬ пЧЕ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08788"/>
            <a:ext cx="4176464" cy="6149212"/>
          </a:xfrm>
          <a:prstGeom prst="rect">
            <a:avLst/>
          </a:prstGeom>
        </p:spPr>
      </p:pic>
      <p:pic>
        <p:nvPicPr>
          <p:cNvPr id="8" name="Рисунок 7" descr="Благодарность  Санеева Пес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87282"/>
            <a:ext cx="4499992" cy="61981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-6892"/>
            <a:ext cx="9144000" cy="6864892"/>
          </a:xfrm>
          <a:prstGeom prst="rect">
            <a:avLst/>
          </a:prstGeom>
        </p:spPr>
      </p:pic>
      <p:pic>
        <p:nvPicPr>
          <p:cNvPr id="4" name="Рисунок 3" descr="Лауреат 2 степени.jpg"/>
          <p:cNvPicPr>
            <a:picLocks noChangeAspect="1"/>
          </p:cNvPicPr>
          <p:nvPr/>
        </p:nvPicPr>
        <p:blipFill>
          <a:blip r:embed="rId3" cstate="print"/>
          <a:srcRect l="4942"/>
          <a:stretch>
            <a:fillRect/>
          </a:stretch>
        </p:blipFill>
        <p:spPr>
          <a:xfrm>
            <a:off x="0" y="260647"/>
            <a:ext cx="4283968" cy="6504223"/>
          </a:xfrm>
          <a:prstGeom prst="rect">
            <a:avLst/>
          </a:prstGeom>
        </p:spPr>
      </p:pic>
      <p:pic>
        <p:nvPicPr>
          <p:cNvPr id="5" name="Рисунок 4" descr="лауреат 3 степени.jpg"/>
          <p:cNvPicPr>
            <a:picLocks noChangeAspect="1"/>
          </p:cNvPicPr>
          <p:nvPr/>
        </p:nvPicPr>
        <p:blipFill>
          <a:blip r:embed="rId4" cstate="print"/>
          <a:srcRect l="5168" t="1701"/>
          <a:stretch>
            <a:fillRect/>
          </a:stretch>
        </p:blipFill>
        <p:spPr>
          <a:xfrm>
            <a:off x="4572000" y="260648"/>
            <a:ext cx="4438360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Достижения Всероссийского уровня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139952" cy="5712729"/>
          </a:xfrm>
          <a:prstGeom prst="rect">
            <a:avLst/>
          </a:prstGeom>
        </p:spPr>
      </p:pic>
      <p:pic>
        <p:nvPicPr>
          <p:cNvPr id="6" name="Рисунок 5" descr="2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980728"/>
            <a:ext cx="4139952" cy="57482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pic>
        <p:nvPicPr>
          <p:cNvPr id="2" name="Рисунок 1" descr="2.3.jpg"/>
          <p:cNvPicPr>
            <a:picLocks noChangeAspect="1"/>
          </p:cNvPicPr>
          <p:nvPr/>
        </p:nvPicPr>
        <p:blipFill>
          <a:blip r:embed="rId3" cstate="print"/>
          <a:srcRect l="3721"/>
          <a:stretch>
            <a:fillRect/>
          </a:stretch>
        </p:blipFill>
        <p:spPr>
          <a:xfrm>
            <a:off x="0" y="260648"/>
            <a:ext cx="4410272" cy="6309320"/>
          </a:xfrm>
          <a:prstGeom prst="rect">
            <a:avLst/>
          </a:prstGeom>
        </p:spPr>
      </p:pic>
      <p:pic>
        <p:nvPicPr>
          <p:cNvPr id="4" name="Рисунок 3" descr="Карш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5541" y="188640"/>
            <a:ext cx="4528459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pic>
        <p:nvPicPr>
          <p:cNvPr id="4" name="Рисунок 3" descr="Афанас 1.jpg"/>
          <p:cNvPicPr>
            <a:picLocks noChangeAspect="1"/>
          </p:cNvPicPr>
          <p:nvPr/>
        </p:nvPicPr>
        <p:blipFill>
          <a:blip r:embed="rId3" cstate="print"/>
          <a:srcRect l="2892"/>
          <a:stretch>
            <a:fillRect/>
          </a:stretch>
        </p:blipFill>
        <p:spPr>
          <a:xfrm>
            <a:off x="0" y="260648"/>
            <a:ext cx="4283968" cy="6237312"/>
          </a:xfrm>
          <a:prstGeom prst="rect">
            <a:avLst/>
          </a:prstGeom>
        </p:spPr>
      </p:pic>
      <p:pic>
        <p:nvPicPr>
          <p:cNvPr id="5" name="Рисунок 4" descr="Афанас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8640"/>
            <a:ext cx="4355975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Достижения педагогического коллектива МБДОУ №37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6945"/>
            <a:ext cx="4427984" cy="6131055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707656"/>
            <a:ext cx="4499992" cy="6150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83967" cy="652880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3" y="128880"/>
            <a:ext cx="4644008" cy="6396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Достижения муниципального уровня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189596" cy="5832648"/>
          </a:xfrm>
          <a:prstGeom prst="rect">
            <a:avLst/>
          </a:prstGeom>
        </p:spPr>
      </p:pic>
      <p:pic>
        <p:nvPicPr>
          <p:cNvPr id="7" name="Рисунок 6" descr="1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836712"/>
            <a:ext cx="4252603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pic>
        <p:nvPicPr>
          <p:cNvPr id="4" name="Рисунок 3" descr="1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04664"/>
            <a:ext cx="4443781" cy="6120680"/>
          </a:xfrm>
          <a:prstGeom prst="rect">
            <a:avLst/>
          </a:prstGeom>
        </p:spPr>
      </p:pic>
      <p:pic>
        <p:nvPicPr>
          <p:cNvPr id="5" name="Рисунок 4" descr="1.4.jpg"/>
          <p:cNvPicPr>
            <a:picLocks noChangeAspect="1"/>
          </p:cNvPicPr>
          <p:nvPr/>
        </p:nvPicPr>
        <p:blipFill>
          <a:blip r:embed="rId4" cstate="print"/>
          <a:srcRect l="3721" t="2751"/>
          <a:stretch>
            <a:fillRect/>
          </a:stretch>
        </p:blipFill>
        <p:spPr>
          <a:xfrm>
            <a:off x="4712501" y="332656"/>
            <a:ext cx="4431499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pic>
        <p:nvPicPr>
          <p:cNvPr id="2" name="Рисунок 1" descr="1.5.jpg"/>
          <p:cNvPicPr>
            <a:picLocks noChangeAspect="1"/>
          </p:cNvPicPr>
          <p:nvPr/>
        </p:nvPicPr>
        <p:blipFill>
          <a:blip r:embed="rId3" cstate="print"/>
          <a:srcRect l="2910" t="1449"/>
          <a:stretch>
            <a:fillRect/>
          </a:stretch>
        </p:blipFill>
        <p:spPr>
          <a:xfrm>
            <a:off x="0" y="332655"/>
            <a:ext cx="4355976" cy="6127897"/>
          </a:xfrm>
          <a:prstGeom prst="rect">
            <a:avLst/>
          </a:prstGeom>
        </p:spPr>
      </p:pic>
      <p:pic>
        <p:nvPicPr>
          <p:cNvPr id="3" name="Рисунок 2" descr="1.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15416"/>
            <a:ext cx="4501863" cy="62819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pic>
        <p:nvPicPr>
          <p:cNvPr id="2" name="Рисунок 1" descr="1.7.jpg"/>
          <p:cNvPicPr>
            <a:picLocks noChangeAspect="1"/>
          </p:cNvPicPr>
          <p:nvPr/>
        </p:nvPicPr>
        <p:blipFill>
          <a:blip r:embed="rId3" cstate="print"/>
          <a:srcRect l="5785" t="3801"/>
          <a:stretch>
            <a:fillRect/>
          </a:stretch>
        </p:blipFill>
        <p:spPr>
          <a:xfrm>
            <a:off x="0" y="188640"/>
            <a:ext cx="4403326" cy="6192688"/>
          </a:xfrm>
          <a:prstGeom prst="rect">
            <a:avLst/>
          </a:prstGeom>
        </p:spPr>
      </p:pic>
      <p:pic>
        <p:nvPicPr>
          <p:cNvPr id="3" name="Рисунок 2" descr="1.8.jpg"/>
          <p:cNvPicPr>
            <a:picLocks noChangeAspect="1"/>
          </p:cNvPicPr>
          <p:nvPr/>
        </p:nvPicPr>
        <p:blipFill>
          <a:blip r:embed="rId4" cstate="print"/>
          <a:srcRect l="3721" t="1701"/>
          <a:stretch>
            <a:fillRect/>
          </a:stretch>
        </p:blipFill>
        <p:spPr>
          <a:xfrm>
            <a:off x="4644008" y="188640"/>
            <a:ext cx="4499992" cy="6328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pic>
        <p:nvPicPr>
          <p:cNvPr id="2" name="Рисунок 1" descr="Афанасенкова Город.jpg"/>
          <p:cNvPicPr>
            <a:picLocks noChangeAspect="1"/>
          </p:cNvPicPr>
          <p:nvPr/>
        </p:nvPicPr>
        <p:blipFill>
          <a:blip r:embed="rId3" cstate="print"/>
          <a:srcRect l="6614" b="6951"/>
          <a:stretch>
            <a:fillRect/>
          </a:stretch>
        </p:blipFill>
        <p:spPr>
          <a:xfrm>
            <a:off x="2051720" y="0"/>
            <a:ext cx="499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И ДЛЯ ОСНОВНОЙ ПРЕЗЕНТАЦИИ.png"/>
          <p:cNvPicPr>
            <a:picLocks noChangeAspect="1"/>
          </p:cNvPicPr>
          <p:nvPr/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0" y="0"/>
            <a:ext cx="9144000" cy="6864892"/>
          </a:xfrm>
          <a:prstGeom prst="rect">
            <a:avLst/>
          </a:prstGeom>
        </p:spPr>
      </p:pic>
      <p:pic>
        <p:nvPicPr>
          <p:cNvPr id="2" name="Рисунок 1" descr="1.9.jpg"/>
          <p:cNvPicPr>
            <a:picLocks noChangeAspect="1"/>
          </p:cNvPicPr>
          <p:nvPr/>
        </p:nvPicPr>
        <p:blipFill>
          <a:blip r:embed="rId3" cstate="print"/>
          <a:srcRect l="3721"/>
          <a:stretch>
            <a:fillRect/>
          </a:stretch>
        </p:blipFill>
        <p:spPr>
          <a:xfrm>
            <a:off x="251520" y="0"/>
            <a:ext cx="47938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2132856"/>
            <a:ext cx="4427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Достижение начинающего воспитателя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НАШИ ДОСТИЖЕНИЯ за 2024-2025 учебный год</vt:lpstr>
      <vt:lpstr>Достижения педагогического коллектива МБДОУ №37</vt:lpstr>
      <vt:lpstr>Слайд 3</vt:lpstr>
      <vt:lpstr>Достижения муниципального уровня</vt:lpstr>
      <vt:lpstr>Слайд 5</vt:lpstr>
      <vt:lpstr>Слайд 6</vt:lpstr>
      <vt:lpstr>Слайд 7</vt:lpstr>
      <vt:lpstr>Слайд 8</vt:lpstr>
      <vt:lpstr>Слайд 9</vt:lpstr>
      <vt:lpstr>Достижения регионального уровня</vt:lpstr>
      <vt:lpstr>Слайд 11</vt:lpstr>
      <vt:lpstr>Достижения Всероссийского уровня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ДОСТИЖЕНИЯ за 2024-2025 учебный год</dc:title>
  <dc:creator>user</dc:creator>
  <cp:lastModifiedBy>user</cp:lastModifiedBy>
  <cp:revision>12</cp:revision>
  <dcterms:created xsi:type="dcterms:W3CDTF">2025-01-30T07:21:58Z</dcterms:created>
  <dcterms:modified xsi:type="dcterms:W3CDTF">2025-05-06T12:17:08Z</dcterms:modified>
</cp:coreProperties>
</file>