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3962102" cy="6858000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309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2558"/>
            <a:ext cx="9144000" cy="59328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3267"/>
            <a:ext cx="9144000" cy="60114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1737" y="0"/>
            <a:ext cx="4200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8326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2025-11-19T09:22:30Z</dcterms:created>
  <dcterms:modified xsi:type="dcterms:W3CDTF">2025-11-19T09:40:16Z</dcterms:modified>
</cp:coreProperties>
</file>