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0" y="35375"/>
            <a:ext cx="91440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учреждение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детский сад №37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(МБДОУ №37)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467544" y="1700808"/>
            <a:ext cx="8352928" cy="51571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Взаимодействие с родителями в области формирования основ безопасного поведения детей в сфере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медиапространства»</a:t>
            </a:r>
          </a:p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Подготовила: старший воспитатель</a:t>
            </a:r>
          </a:p>
          <a:p>
            <a:pPr marL="0" indent="0" algn="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первой квалификационной категории</a:t>
            </a:r>
          </a:p>
          <a:p>
            <a:pPr marL="0" indent="0" algn="r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Дерюгина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Александра Павловна</a:t>
            </a:r>
          </a:p>
          <a:p>
            <a:pPr algn="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Ковров, 2024 г.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3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35375"/>
            <a:ext cx="9144000" cy="101736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23528" y="1196752"/>
            <a:ext cx="8805926" cy="566124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4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1047" y="908720"/>
            <a:ext cx="8949387" cy="56166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случае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отсутствия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каких-либо действий со стороны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взрослых: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Задержка развития (речевого, интеллектуального и т.д.);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Заболевания (психические и соматические расстройства);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Стрессы,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психотравмы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агрессивность, деформация «Я», «внутренняя пустота»;</a:t>
            </a:r>
          </a:p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евиантное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поведение (употребление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-активных веществ, травля сверстников, преступность и т.д.);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Размывание нравственных норм, традиционных ценностей;</a:t>
            </a:r>
          </a:p>
          <a:p>
            <a:pPr>
              <a:lnSpc>
                <a:spcPct val="150000"/>
              </a:lnSpc>
            </a:pP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Некритичное отношение к информации, подверженность манипуляции.</a:t>
            </a:r>
          </a:p>
        </p:txBody>
      </p:sp>
    </p:spTree>
    <p:extLst>
      <p:ext uri="{BB962C8B-B14F-4D97-AF65-F5344CB8AC3E}">
        <p14:creationId xmlns:p14="http://schemas.microsoft.com/office/powerpoint/2010/main" val="72355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0" y="400039"/>
            <a:ext cx="9144000" cy="101736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МЕДИАКОМПЕТЕНТНОСТЬ:</a:t>
            </a:r>
            <a:endParaRPr lang="ru-RU" sz="4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31047" y="908720"/>
            <a:ext cx="8949387" cy="56166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FontTx/>
              <a:buChar char="-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это способность использовать, анализировать, оценивать и передавать информацию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разного типа.</a:t>
            </a:r>
          </a:p>
        </p:txBody>
      </p:sp>
    </p:spTree>
    <p:extLst>
      <p:ext uri="{BB962C8B-B14F-4D97-AF65-F5344CB8AC3E}">
        <p14:creationId xmlns:p14="http://schemas.microsoft.com/office/powerpoint/2010/main" val="418926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35375"/>
            <a:ext cx="91440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75928" y="1349152"/>
            <a:ext cx="8805926" cy="566124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Создание условий для формирования осознанной позиции ребенка при освоении медапространства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через организацию различных видов деятельности </a:t>
            </a:r>
          </a:p>
          <a:p>
            <a:pPr marL="0" indent="0" algn="ctr">
              <a:buNone/>
            </a:pPr>
            <a:r>
              <a:rPr lang="ru-RU" sz="4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4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4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совместно с родителями).</a:t>
            </a:r>
            <a:endParaRPr lang="ru-RU" sz="4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7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5457" y="4246739"/>
            <a:ext cx="5724128" cy="94535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Авторы: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Юлия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Илюхина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Марина Головнева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Солодова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21" t="31270" r="27121" b="23456"/>
          <a:stretch/>
        </p:blipFill>
        <p:spPr>
          <a:xfrm>
            <a:off x="15456" y="141182"/>
            <a:ext cx="9113997" cy="37918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73016"/>
            <a:ext cx="2469780" cy="321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00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1" y="33932"/>
            <a:ext cx="9114353" cy="682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 txBox="1">
            <a:spLocks/>
          </p:cNvSpPr>
          <p:nvPr/>
        </p:nvSpPr>
        <p:spPr>
          <a:xfrm>
            <a:off x="179512" y="908720"/>
            <a:ext cx="8800922" cy="56166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КУЛЬТУРНЫЕ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ПРАКТИКИ: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«ВАШ БИЛЕТИК»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(цикл-сюжетно-ролевых игр  с виртуальной, либо реальной экскурсией);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«УМНЫЕ ПОКУПАТЕЛИ»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реализуется через походы с семьёй в магазин);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РОДИТЕЛЬСКОЕ СОБРАНИЕ (август):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«Информационная безопасность детей»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5375"/>
            <a:ext cx="9144000" cy="6573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ВЗАИМОДЕЙСТВИЕ С РОДИТЕЛЯМИ: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5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196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</dc:creator>
  <cp:lastModifiedBy>Александра</cp:lastModifiedBy>
  <cp:revision>16</cp:revision>
  <dcterms:created xsi:type="dcterms:W3CDTF">2024-11-09T14:21:44Z</dcterms:created>
  <dcterms:modified xsi:type="dcterms:W3CDTF">2024-11-13T19:55:00Z</dcterms:modified>
</cp:coreProperties>
</file>